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erriweather" charset="0"/>
      <p:regular r:id="rId8"/>
      <p:bold r:id="rId9"/>
      <p:italic r:id="rId10"/>
      <p:boldItalic r:id="rId11"/>
    </p:embeddedFont>
    <p:embeddedFont>
      <p:font typeface="Playfair Display" charset="0"/>
      <p:regular r:id="rId12"/>
      <p:bold r:id="rId13"/>
      <p:italic r:id="rId14"/>
      <p:boldItalic r:id="rId15"/>
    </p:embeddedFont>
    <p:embeddedFont>
      <p:font typeface="Lato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b36d43a7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b36d43a7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36d43a7a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b36d43a7a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36d43a7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b36d43a7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b36d43a7a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b36d43a7a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38761D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 sz="1200">
                <a:solidFill>
                  <a:schemeClr val="accent2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○"/>
              <a:defRPr sz="1200">
                <a:solidFill>
                  <a:schemeClr val="accent2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■"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200"/>
              <a:buNone/>
              <a:defRPr>
                <a:solidFill>
                  <a:srgbClr val="38761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None/>
              <a:defRPr sz="2400">
                <a:solidFill>
                  <a:srgbClr val="38761D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5"/>
            <a:ext cx="70671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 sz="1200">
                <a:solidFill>
                  <a:schemeClr val="accen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  <a:defRPr sz="1200">
                <a:solidFill>
                  <a:schemeClr val="accen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  <a:defRPr sz="1200">
                <a:solidFill>
                  <a:schemeClr val="accen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 sz="1200">
                <a:solidFill>
                  <a:schemeClr val="accen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  <a:defRPr sz="1200">
                <a:solidFill>
                  <a:schemeClr val="accen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  <a:defRPr sz="1200">
                <a:solidFill>
                  <a:schemeClr val="accen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●"/>
              <a:defRPr sz="1200">
                <a:solidFill>
                  <a:schemeClr val="accen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  <a:defRPr sz="1200">
                <a:solidFill>
                  <a:schemeClr val="accen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■"/>
              <a:defRPr sz="1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6AA84F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4200"/>
              <a:buNone/>
              <a:defRPr sz="4200">
                <a:solidFill>
                  <a:srgbClr val="38761D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11400"/>
            <a:ext cx="9144000" cy="332974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>
            <a:spLocks noGrp="1"/>
          </p:cNvSpPr>
          <p:nvPr>
            <p:ph type="ctrTitle" idx="4294967295"/>
          </p:nvPr>
        </p:nvSpPr>
        <p:spPr>
          <a:xfrm>
            <a:off x="3269400" y="1556675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95" b="1">
                <a:solidFill>
                  <a:srgbClr val="3D85C6"/>
                </a:solidFill>
                <a:latin typeface="Merriweather"/>
                <a:ea typeface="Merriweather"/>
                <a:cs typeface="Merriweather"/>
                <a:sym typeface="Merriweather"/>
              </a:rPr>
              <a:t>Organizational Skills and Study Habits</a:t>
            </a:r>
            <a:endParaRPr sz="2795" b="1">
              <a:solidFill>
                <a:srgbClr val="3D85C6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it important to be organized?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organized is important for academic success and helps practice self-care and preserve your well-being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Keeping track of deadlines, due dates, and exams is important to keep track of time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Being organized is particularly important since it helps  learn how to prioritize activities, set and achieve goals and reduce stress</a:t>
            </a:r>
            <a:endParaRPr>
              <a:solidFill>
                <a:srgbClr val="212529"/>
              </a:solidFill>
              <a:highlight>
                <a:srgbClr val="FFFFFF"/>
              </a:highlight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212529"/>
                </a:solidFill>
                <a:highlight>
                  <a:srgbClr val="FFFFFF"/>
                </a:highlight>
              </a:rPr>
              <a:t> Having good organizational skills also makes it easier to collaborate with others and helps increase productivity and efficiency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know what assignments to start with?!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63000" y="1094750"/>
            <a:ext cx="4010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Feeling overwhelmed with so many assignments, projects, and exams for different classes coming up?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Try prioritizing your assignments and completing those due soonest first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Try to complete assignments ahead of time and complete them in smaller chunks rather than completing the whole task the day before it’s due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checklist and check off tasks when completed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5050" y="1154388"/>
            <a:ext cx="4387800" cy="3297125"/>
          </a:xfrm>
          <a:prstGeom prst="rect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Study Habits	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time to learn how you study best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Alone vs. study groups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Writing or typing notes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class notes and content the same day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Ask questions that you may have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active recall strategies to make sure you’re learning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Reach out for help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Classmates, upperclassmen, tutoring services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Skills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calendar (try Google Calendar or Outlook Calendar so it’s accessible from your email account)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planner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 to do list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a study buddy in your class to keep each other accountable and update each other on assignment progress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254</Words>
  <Application>Microsoft Office PowerPoint</Application>
  <PresentationFormat>On-screen Show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Merriweather</vt:lpstr>
      <vt:lpstr>Playfair Display</vt:lpstr>
      <vt:lpstr>Lato</vt:lpstr>
      <vt:lpstr>Coral</vt:lpstr>
      <vt:lpstr>Organizational Skills and Study Habits</vt:lpstr>
      <vt:lpstr>Why is it important to be organized?</vt:lpstr>
      <vt:lpstr>How do I know what assignments to start with?!</vt:lpstr>
      <vt:lpstr>Study Habits </vt:lpstr>
      <vt:lpstr>Organizational Skills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Skills and Study Habits</dc:title>
  <dc:creator>jahan</dc:creator>
  <cp:lastModifiedBy>jahan</cp:lastModifiedBy>
  <cp:revision>1</cp:revision>
  <dcterms:modified xsi:type="dcterms:W3CDTF">2021-12-30T21:26:33Z</dcterms:modified>
</cp:coreProperties>
</file>